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3.xml" ContentType="application/inkml+xml"/>
  <Override PartName="/ppt/notesSlides/notesSlide2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2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2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5"/>
  </p:sldMasterIdLst>
  <p:notesMasterIdLst>
    <p:notesMasterId r:id="rId39"/>
  </p:notesMasterIdLst>
  <p:sldIdLst>
    <p:sldId id="256" r:id="rId6"/>
    <p:sldId id="365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9" r:id="rId23"/>
    <p:sldId id="330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66" r:id="rId34"/>
    <p:sldId id="341" r:id="rId35"/>
    <p:sldId id="342" r:id="rId36"/>
    <p:sldId id="363" r:id="rId37"/>
    <p:sldId id="364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  <p:embeddedFont>
      <p:font typeface="Trebuchet MS" panose="020B0603020202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0BCC77-5A14-4A16-AAF4-1F864BA14A18}">
  <a:tblStyle styleId="{A90BCC77-5A14-4A16-AAF4-1F864BA14A1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A6D8702-F0C8-40FA-936A-DA2E9C36F23A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 b="off" i="off"/>
      <a:tcStyle>
        <a:tcBdr/>
        <a:fill>
          <a:solidFill>
            <a:srgbClr val="CBE2F5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E2F5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68"/>
    <p:restoredTop sz="94694"/>
  </p:normalViewPr>
  <p:slideViewPr>
    <p:cSldViewPr snapToGrid="0">
      <p:cViewPr varScale="1">
        <p:scale>
          <a:sx n="142" d="100"/>
          <a:sy n="142" d="100"/>
        </p:scale>
        <p:origin x="31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3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7.fntdata"/><Relationship Id="rId20" Type="http://schemas.openxmlformats.org/officeDocument/2006/relationships/slide" Target="slides/slide15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55:31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24575,'1387'0'-1365,"-1365"0"-5461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30:19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30:20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30:20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24575,'0'-4'0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31:40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771 216 24575,'-2'-2'0,"-1"-1"0,0 1 0,1 0 0,-1 0 0,0 0 0,0 0 0,0 0 0,0 1 0,0-1 0,-1 1 0,1 0 0,0 0 0,-6-1 0,-2-1 0,-11-5 0,0 2 0,0 1 0,-1 0 0,0 2 0,-36-2 0,-119 9 0,174-3 0,-11 0 0,1 1 0,-1 0 0,0 2 0,1-1 0,-1 2 0,1 0 0,1 0 0,-1 2 0,1 0 0,0 0 0,0 1 0,1 1 0,0 0 0,0 0 0,1 1 0,1 1 0,-1 0 0,2 0 0,-14 20 0,10-10 0,1 0 0,1 1 0,1 0 0,1 1 0,1 0 0,1 1 0,0-1 0,2 1 0,1 0 0,1 1 0,0 31 0,3-37 0,7 295 0,-3-261 0,3 0 0,2 0 0,30 96 0,-30-127 0,0-1 0,1-1 0,1 0 0,1 0 0,1-1 0,0 0 0,1-2 0,2 1 0,24 22 0,-3-10 0,0-1 0,2-1 0,65 33 0,100 46 0,-179-91 0,1-3 0,0 0 0,0-1 0,2-2 0,-1 0 0,1-2 0,1-1 0,-1-2 0,1 0 0,0-2 0,43-1 0,-65-3 0,0 0 0,-1-1 0,1 0 0,0 0 0,-1-1 0,1 0 0,-1 0 0,0 0 0,0-1 0,0 0 0,0 0 0,-1 0 0,0-1 0,0 0 0,0 0 0,5-6 0,8-12 0,-1 0 0,20-37 0,-36 58 0,13-26 0,0-1 0,-2 0 0,-1-1 0,-1 0 0,-2-1 0,-1 0 0,5-51 0,-6 3 0,-10-149 0,0 188 0,-2 1 0,-1 0 0,-2 0 0,-2 1 0,-1 0 0,-2 1 0,-2 1 0,-20-36 0,-28-36 0,-94-118 0,21 31 0,32 38-1365,96 146-5461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31:47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 24575,'-2'84'0,"0"-29"0,6 81 0,-2-121 0,0-1 0,1 1 0,0-1 0,1 0 0,0 0 0,2 0 0,-1-1 0,2 0 0,0 0 0,12 18 0,-14-25 0,1 0 0,0-1 0,0 0 0,1 0 0,-1 0 0,1 0 0,0-1 0,0-1 0,1 1 0,-1-1 0,1 0 0,12 3 0,14 2 0,59 5 0,-26-4 0,-52-6 0,0-1 0,0-1 0,1 0 0,-1-1 0,0-1 0,1 0 0,27-6 0,-38 6 0,0-1 0,0 1 0,0-1 0,-1 0 0,1 0 0,-1 0 0,1 0 0,-1-1 0,0 0 0,0 0 0,0 0 0,0 0 0,-1-1 0,1 0 0,-1 1 0,0-1 0,0 0 0,0-1 0,0 1 0,-1 0 0,0-1 0,0 1 0,0-1 0,-1 0 0,1 0 0,-1 0 0,1-7 0,6-56 0,-1 21 0,-1-62 0,-6 96 0,0 0 0,-1 0 0,-1 0 0,0 0 0,-1 1 0,0-1 0,-1 1 0,-1 0 0,-9-19 0,11 27 0,0 0 0,-1 0 0,0 0 0,0 0 0,0 1 0,0 0 0,0 0 0,-1 0 0,1 0 0,-1 1 0,0-1 0,1 1 0,-1 1 0,0-1 0,-1 1 0,-7-2 0,-13-2 0,-53-2 0,66 7 0,-226-2 57,127 3-1479,95-1-5404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42:27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24575,'9'25'0,"1"-4"0,5 57 0,-2 1 0,-5 1 0,-2 122 0,-2-50 0,0-74 0,2-1 0,4 0 0,4 0 0,2-2 0,4 1 0,35 84 0,-12-43 0,18 40 0,-51-138 0,0 0 0,1-1 0,1 0 0,0 0 0,30 29 0,-15-22 0,2-2 0,1-1 0,1-1 0,1-2 0,0-1 0,1-1 0,1-2 0,1-1 0,45 11 0,37 4 0,179 21 0,-256-44 0,48 7 0,0-3 0,140-4 0,-225-6 6,-1 0 0,1 0 0,-1 0 0,0-1 0,1 1 0,-1-1 0,1 0 0,-1 1 0,0-1 0,1 0 0,-1 0 0,0 0 0,0-1 0,0 1 0,0-1 0,2-1 0,-3 1-83,0 1 0,0-1-1,0 0 1,0 0 0,0 0 0,-1 0 0,1 0-1,-1 0 1,1 0 0,-1 0 0,0 0-1,0 0 1,0 0 0,0 0 0,0 0 0,-1 0-1,1 0 1,-1-3 0,-8-31-6749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42:29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0 728 24575,'61'-37'0,"63"-36"0,171-134 0,-111 79 0,-50 38 0,-98 63 0,2 2 0,70-35 0,-88 51 0,0 2 0,0 0 0,1 1 0,0 1 0,0 1 0,0 1 0,0 1 0,23 0 0,154-10 0,-112 5 0,-7-7-1365,-64 12-5461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35:0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104 119 24575,'4'84'0,"22"130"0,0-26 0,-25-169 0,1 11 0,1 1 0,2-1 0,0 0 0,19 53 0,-22-79 0,0 0 0,0 0 0,1 0 0,-1 0 0,1-1 0,0 0 0,0 1 0,1-1 0,-1 0 0,1 0 0,-1-1 0,1 1 0,0-1 0,0 1 0,0-1 0,0-1 0,0 1 0,1-1 0,-1 1 0,0-1 0,9 1 0,8 0 0,1-1 0,-1 0 0,33-4 0,-7 0 0,35 3 0,-43 2 0,0-2 0,-1-1 0,1-3 0,0 0 0,-1-3 0,40-12 0,-69 16 0,0-1 0,-1 0 0,1-1 0,-1 0 0,0 0 0,0-1 0,-1 0 0,0 0 0,0-1 0,0 1 0,-1-2 0,0 1 0,0-1 0,0 0 0,7-16 0,-6 9 0,-1-1 0,-1 0 0,0 0 0,-1 0 0,0-1 0,-2 1 0,0-1 0,0-20 0,-2-5 0,-3-243 0,2 279 0,1 0 0,-1 1 0,-1-1 0,1 0 0,-1 1 0,0-1 0,0 1 0,0 0 0,-1 0 0,0 0 0,0 0 0,0 0 0,-1 1 0,0-1 0,1 1 0,-2 0 0,1 0 0,0 0 0,-1 1 0,1-1 0,-1 1 0,0 0 0,0 1 0,-1-1 0,-5-1 0,-14-4 0,0 1 0,-1 1 0,0 1 0,-35-2 0,3 0 0,-26-11 0,-97-33 0,169 47 0,-17-2 0,0 1 0,-1 2 0,0 0 0,1 2 0,-51 5 0,3-2 0,0-2-1365,48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35:08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1256 36 24575,'20'240'0,"-1"-14"0,-19-220 0,0 0 0,-1 0 0,1 0 0,-1 0 0,0 0 0,-1 0 0,1-1 0,-1 1 0,-1 0 0,1-1 0,-1 1 0,0-1 0,0 0 0,0 0 0,-1 0 0,-4 5 0,1-4 0,0 1 0,0-1 0,-1-1 0,0 1 0,0-1 0,-1-1 0,0 0 0,1 0 0,-13 4 0,-15 1 0,-1-1 0,1-2 0,-2-2 0,-40 0 0,71-3 0,-429-2 0,404 0 0,-15 1 0,-1-3 0,-78-15 0,115 14 0,2-1 0,-1-1 0,1 1 0,-1-2 0,2 1 0,-1-1 0,1-1 0,0 1 0,0-1 0,-10-15 0,-19-17 0,27 31 0,1-1 0,1 0 0,0-1 0,0 1 0,1-2 0,0 1 0,1-1 0,0 0 0,1 0 0,1-1 0,0 1 0,0-1 0,-2-22 0,1-7 0,3 0 0,6-84 0,-4 117 0,0 1 0,1-1 0,1 1 0,-1 0 0,1 0 0,6-16 0,-6 21 0,0 0 0,-1 1 0,1-1 0,0 1 0,0-1 0,0 1 0,0 0 0,1 0 0,-1 0 0,1 0 0,-1 0 0,1 1 0,0-1 0,-1 1 0,1-1 0,0 1 0,0 0 0,0 0 0,0 1 0,0-1 0,0 0 0,4 1 0,130-6 0,-101 7 0,0-2 0,1-2 0,38-7 0,-39 4 17,-1 1 0,1 2 1,0 1-1,-1 2 0,1 2 0,51 9 0,207 57-1502,-277-63-5341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55:3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1 24575,'-3'0'0,"-7"0"0,-12 3 0,-8 1 0,-6 0 0,0 0 0,1-2 0,2-1 0,3 0 0,5-1 0,3 0 0,1 0 0,3 0 0,-1 0 0,5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26:55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112 189 24575,'-2'133'0,"4"141"0,-2-271 0,0 0 0,1-1 0,-1 1 0,0 0 0,1-1 0,0 1 0,-1 0 0,1-1 0,0 1 0,0-1 0,1 1 0,-1-1 0,0 0 0,1 1 0,-1-1 0,1 0 0,0 0 0,0 0 0,0 0 0,0-1 0,0 1 0,0 0 0,0-1 0,1 1 0,-1-1 0,1 0 0,-1 0 0,1 0 0,-1 0 0,6 1 0,5 0 0,1-1 0,0-1 0,0 0 0,-1 0 0,17-4 0,31 1 0,-45 5 0,-1 0 0,1 2 0,16 4 0,34 7 0,-65-14 0,0-1 0,0 0 0,1 0 0,-1 0 0,0 0 0,0 0 0,1-1 0,-1 1 0,0 0 0,0-1 0,1 1 0,-1 0 0,0-1 0,0 1 0,0-1 0,0 0 0,0 1 0,1-1 0,-1 0 0,-1 0 0,1 0 0,2-2 0,-1 1 0,-1-1 0,1 0 0,-1 0 0,0 1 0,1-1 0,-1 0 0,0 0 0,-1-1 0,2-3 0,-1-10 0,0-1 0,-3-32 0,1 31 0,0-50 0,2 23 0,-3-1 0,-11-70 0,-10-81 0,22 196 0,1-1 0,-1 0 0,0 0 0,0 1 0,0-1 0,0 1 0,0-1 0,-1 1 0,1-1 0,-1 1 0,1 0 0,-1-1 0,0 1 0,0 0 0,0 0 0,0 1 0,-1-1 0,-2-2 0,0 2 0,0 0 0,0-1 0,0 2 0,0-1 0,0 0 0,-1 1 0,1 0 0,-11 0 0,-7 1 0,1 1 0,-1 1 0,-35 8 0,50-8 0,-34 8 0,28-6 0,1-1 0,-1 0 0,-27 1 0,-53 3-1365,65-3-5461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28:31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1441 0 24575,'17'92'0,"-14"-39"0,-7 105 0,3-154 0,0 0 0,0 0 0,-1 0 0,1 0 0,-1-1 0,0 1 0,0-1 0,0 1 0,-1-1 0,1 1 0,-1-1 0,0 0 0,0 0 0,0-1 0,0 1 0,-1-1 0,1 1 0,-1-1 0,1 0 0,-1 0 0,-4 1 0,-12 5 0,0 0 0,-39 8 0,42-12 0,-66 14 0,0-3 0,-110 4 0,-176-12 0,322-7 0,1-1 0,0-3 0,0-1 0,-61-16 0,42 6 0,49 13 0,0-1 0,0-1 0,0 0 0,0-1 0,1-1 0,0 0 0,-23-14 0,34 16 0,0 1 0,0-2 0,1 1 0,-1 0 0,1-1 0,0 0 0,0 0 0,1 0 0,-1 0 0,1 0 0,0 0 0,1 0 0,-1-1 0,1 1 0,-1-9 0,0-11 0,0-52 0,2 62 0,0-5-1365,1 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28:3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1202 362 24575,'1'99'0,"-3"99"0,0-189 0,0 0 0,0 0 0,-1-1 0,0 1 0,0-1 0,-1 0 0,0 0 0,-1 0 0,0 0 0,0-1 0,0 0 0,-1 0 0,0 0 0,-13 10 0,3-3 0,-1 0 0,-1-1 0,0-1 0,0-1 0,-22 10 0,23-16 0,-1 0 0,0-1 0,0-1 0,-1-1 0,1-1 0,0 0 0,-1-1 0,-35-5 0,-16 1 0,-60 0 0,-162-25 0,251 20 0,-1-2 0,2-1 0,-41-18 0,70 25 0,6 3 0,0 0 0,0-1 0,0 1 0,0-1 0,1 0 0,0-1 0,0 1 0,0-1 0,0 0 0,0 0 0,1 0 0,-1 0 0,1-1 0,-3-4 0,2 0 0,0 0 0,0-1 0,0 0 0,1 1 0,1-1 0,0 0 0,-1-11 0,1-2 0,1-1 0,1 1 0,2-1 0,0 1 0,10-44 0,-4 40 0,2 0 0,0 1 0,1 0 0,2 1 0,1 0 0,22-31 0,-11 24 0,0 0 0,2 2 0,57-50 0,-73 72 0,1 0 0,0 1 0,0 0 0,0 0 0,1 2 0,0-1 0,0 2 0,0 0 0,1 0 0,-1 1 0,18-1 0,16 1 0,93 4 0,-81 2 0,-42-2 11,0 0 0,1 2 0,-1 0 0,0 1 0,-1 0 0,1 1-1,-1 1 1,0 1 0,0 0 0,19 13 0,-26-14-98,0 1-1,0 0 1,0 0 0,-1 1-1,0 0 1,-1 0 0,1 0-1,-2 1 1,1 1-1,-1-1 1,-1 1 0,0 0-1,0 0 1,-1 0 0,0 1-1,5 21 1,-7-18-6739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28:39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0 337 24575,'2'0'0,"0"-1"0,0 1 0,0-1 0,0 0 0,-1 0 0,1 0 0,0 0 0,-1 0 0,1 0 0,-1 0 0,1-1 0,-1 1 0,0 0 0,2-3 0,6-4 0,35-28 0,0 2 0,67-37 0,-94 61 0,1 1 0,1 0 0,0 2 0,0 0 0,0 1 0,1 1 0,0 1 0,0 0 0,0 2 0,25-1 0,64 2 0,135-20 0,-130 9 0,51-4 0,344-22 0,-228 31 0,327-2 0,-504 10 0,144 20 0,339 35 0,-351-29 0,-8-1 0,-228-26 0,0 0 0,0 1 0,1-1 0,-1 0 0,0 0 0,0 0 0,1 0 0,-1 0 0,0 0 0,0 0 0,1 0 0,-1 0 0,0 1 0,0-1 0,1 0 0,-1 0 0,0 0 0,0-1 0,1 1 0,-1 0 0,0 0 0,0 0 0,1 0 0,-1 0 0,0 0 0,0 0 0,1 0 0,-1 0 0,0-1 0,0 1 0,1 0 0,-1 0 0,0 0 0,0-1 0,0 1 0,0 0 0,1 0 0,-1 0 0,0-1 0,0 1 0,0 0 0,0 0 0,0-1 0,0 1 0,0 0 0,1 0 0,-1-1 0,0 1 0,0 0 0,0 0 0,0-1 0,0 1 0,0 0 0,0-1 0,0 1 0,0 0 0,-1 0 0,1-1 0,0 1 0,0 0 0,0-1 0,-19-19 0,-32-16 0,48 34 0,-25-15 0,22 11 0,17 6 0,51 21 0,0 2 0,70 37 0,-126-57 0,1 0 0,-1 0 0,0 1 0,0 0 0,10 9 0,-15-12 0,-1 0 0,1-1 0,-1 1 0,1 0 0,-1-1 0,1 1 0,-1 0 0,1 0 0,-1-1 0,0 1 0,1 0 0,-1 0 0,0 0 0,0 0 0,1-1 0,-1 1 0,0 0 0,0 0 0,0 0 0,0 0 0,-1 1 0,1-1 0,-1 1 0,0-1 0,0 0 0,1 0 0,-1 0 0,0 1 0,0-1 0,0 0 0,0 0 0,-1-1 0,1 1 0,0 0 0,0 0 0,-1 0 0,1-1 0,0 1 0,-3 0 0,-278 115 0,195-85-1365,72-24-5461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28:06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24575,'12'4'0,"0"0"0,0-1 0,1 0 0,-1-1 0,0 0 0,1-1 0,20-1 0,14 3 0,376 12 0,-86-8 0,218 22 0,-279-27-1365,-258-2-5461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28:11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0 916 24575,'1'-1'0,"-1"1"0,0-1 0,1 0 0,-1 0 0,0 0 0,1 1 0,-1-1 0,1 0 0,-1 1 0,1-1 0,0 0 0,-1 1 0,1-1 0,-1 1 0,1-1 0,0 1 0,0-1 0,-1 1 0,1-1 0,0 1 0,0 0 0,0-1 0,-1 1 0,1 0 0,0 0 0,0 0 0,1-1 0,30-3 0,-25 3 0,905-95 0,-474 80 0,-436 16 0,0 0 0,0 0 0,0 0 0,0 0 0,0 0 0,0 0 0,0 0 0,0-1 0,0 1 0,0-1 0,0 1 0,0-1 0,0 0 0,-1 1 0,1-1 0,0 0 0,0-1 0,-1 1 0,1 0 0,1-2 0,-2 1 0,0 0 0,-1 0 0,1-1 0,0 1 0,-1 0 0,1-1 0,-1 1 0,0 0 0,0-1 0,0 1 0,0 0 0,0-1 0,-1 1 0,1 0 0,-1-1 0,0 1 0,-1-4 0,-16-48 0,-25-52 0,25 67 0,2-1 0,2 0 0,-15-69 0,21 62 0,-25-211 0,32 241-1365,1 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11:30:17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ykan/forecasti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index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oracle.com/technetwork/java/javase/downloads/jdk8-downloads-2133151.htm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61a3778d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461a3778d4_2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461a3778d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61a3778d4_2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7" name="Google Shape;657;g461a3778d4_2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61a3778d4_2_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63" name="Google Shape;663;g461a3778d4_2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61a3778d4_2_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69" name="Google Shape;669;g461a3778d4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61a3778d4_2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For this section we need to download fake GPS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75" name="Google Shape;675;g461a3778d4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61a3778d4_2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81" name="Google Shape;681;g461a3778d4_2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461a3778d4_2_3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7" name="Google Shape;687;g461a3778d4_2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61a3778d4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461a3778d4_2_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ru" sz="12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https://github.com/martykan/forecastie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g461a3778d4_2_3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461a3778d4_2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g461a3778d4_2_3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461a3778d4_2_3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61a3778d4_2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461a3778d4_2_3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g461a3778d4_2_3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61a3778d4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g461a3778d4_2_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461a3778d4_2_3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61a3778d4_2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9" name="Google Shape;609;g461a3778d4_2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461a3778d4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g461a3778d4_2_3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g461a3778d4_2_3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461a3778d4_2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g461a3778d4_2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g461a3778d4_2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61a3778d4_2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g461a3778d4_2_4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g461a3778d4_2_4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61a3778d4_2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g461a3778d4_2_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g461a3778d4_2_4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61a3778d4_2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g461a3778d4_2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g461a3778d4_2_4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61a3778d4_2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g461a3778d4_2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461a3778d4_2_4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461a3778d4_2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7" name="Google Shape;777;g461a3778d4_2_4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g461a3778d4_2_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61a3778d4_2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g461a3778d4_2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g461a3778d4_2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61a3778d4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g461a3778d4_2_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g461a3778d4_2_4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6857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61a3778d4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g461a3778d4_2_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g461a3778d4_2_4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461a3778d4_2_2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5" name="Google Shape;615;g461a3778d4_2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461a3778d4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8" name="Google Shape;798;g461a3778d4_2_4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g461a3778d4_2_4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461a3778d4_2_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2" name="Google Shape;952;g461a3778d4_2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427d25a144_2_5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8" name="Google Shape;958;g427d25a144_2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61a3778d4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g461a3778d4_2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Studio - </a:t>
            </a:r>
            <a:r>
              <a:rPr lang="ru" sz="12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https://developer.android.com/studio/index.html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(command line tools require it) - </a:t>
            </a:r>
            <a:r>
              <a:rPr lang="ru" sz="12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http://www.oracle.com/technetwork/java/javase/downloads/jdk8-downloads-2133151.html</a:t>
            </a:r>
            <a:r>
              <a:rPr lang="ru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g461a3778d4_2_2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61a3778d4_2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27" name="Google Shape;627;g461a3778d4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461a3778d4_2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3" name="Google Shape;633;g461a3778d4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61a3778d4_2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9" name="Google Shape;639;g461a3778d4_2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461a3778d4_2_3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5" name="Google Shape;645;g461a3778d4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61a3778d4_2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1" name="Google Shape;651;g461a3778d4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s">
  <p:cSld name="2_Titl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1225" y="4304950"/>
            <a:ext cx="3316026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1225" y="4304950"/>
            <a:ext cx="3316026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s 1">
  <p:cSld name="2_Titles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. Dar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0" y="-276999"/>
            <a:ext cx="9448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Part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/>
          <p:nvPr/>
        </p:nvSpPr>
        <p:spPr>
          <a:xfrm>
            <a:off x="0" y="-1"/>
            <a:ext cx="9144000" cy="4745831"/>
          </a:xfrm>
          <a:prstGeom prst="rect">
            <a:avLst/>
          </a:prstGeom>
          <a:solidFill>
            <a:srgbClr val="263852"/>
          </a:solidFill>
          <a:ln w="9525" cap="flat" cmpd="sng">
            <a:solidFill>
              <a:srgbClr val="2638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0" y="0"/>
            <a:ext cx="9144000" cy="4745831"/>
          </a:xfrm>
          <a:prstGeom prst="rect">
            <a:avLst/>
          </a:prstGeom>
          <a:solidFill>
            <a:srgbClr val="D35D47"/>
          </a:solidFill>
          <a:ln w="9525" cap="flat" cmpd="sng">
            <a:solidFill>
              <a:srgbClr val="D35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0" y="0"/>
            <a:ext cx="9144000" cy="4745831"/>
          </a:xfrm>
          <a:prstGeom prst="rect">
            <a:avLst/>
          </a:prstGeom>
          <a:solidFill>
            <a:srgbClr val="76CDD8"/>
          </a:solidFill>
          <a:ln w="9525" cap="flat" cmpd="sng">
            <a:solidFill>
              <a:srgbClr val="76CD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0" y="0"/>
            <a:ext cx="9144000" cy="474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+ Dark Title [logo]">
  <p:cSld name="1_Blank + Dark Title [logo]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>
            <a:off x="3421705" y="821646"/>
            <a:ext cx="5722296" cy="39278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1" y="-1"/>
            <a:ext cx="9143999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1" y="821647"/>
            <a:ext cx="3421703" cy="39278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2" name="Google Shape;162;p26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26"/>
          <p:cNvSpPr/>
          <p:nvPr/>
        </p:nvSpPr>
        <p:spPr>
          <a:xfrm>
            <a:off x="4280170" y="1399587"/>
            <a:ext cx="4005365" cy="2779679"/>
          </a:xfrm>
          <a:prstGeom prst="rect">
            <a:avLst/>
          </a:prstGeom>
          <a:noFill/>
          <a:ln w="57150" cap="flat" cmpd="sng">
            <a:solidFill>
              <a:srgbClr val="F2F2F2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50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IMAGE HERE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3421704" cy="392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 + Dark Title [logo]">
  <p:cSld name="4_Blank + Dark Title [logo]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0" y="1763077"/>
            <a:ext cx="9144000" cy="29864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1" y="-1"/>
            <a:ext cx="9143999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1" y="821647"/>
            <a:ext cx="9143999" cy="933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72" name="Google Shape;172;p27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27"/>
          <p:cNvSpPr/>
          <p:nvPr/>
        </p:nvSpPr>
        <p:spPr>
          <a:xfrm>
            <a:off x="2500931" y="2210118"/>
            <a:ext cx="4141239" cy="2092369"/>
          </a:xfrm>
          <a:prstGeom prst="rect">
            <a:avLst/>
          </a:prstGeom>
          <a:noFill/>
          <a:ln w="57150" cap="flat" cmpd="sng">
            <a:solidFill>
              <a:srgbClr val="F2F2F2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50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IMAGE HERE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 + Dark Title [logo]" preserve="1">
  <p:cSld name="5_Blank + Dark Title [logo]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0" y="1763077"/>
            <a:ext cx="9144000" cy="29864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1" y="-1"/>
            <a:ext cx="9143999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1" y="821647"/>
            <a:ext cx="9143999" cy="933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72" name="Google Shape;172;p27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p27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915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 + Dark Title [logo]" userDrawn="1">
  <p:cSld name="5_Blank + Dark Title [logo]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1" y="-1"/>
            <a:ext cx="9143999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1" y="821647"/>
            <a:ext cx="9143999" cy="933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4" name="Google Shape;224;p32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p32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40015-5DDC-13DB-1505-D03153D82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899" y="2577602"/>
            <a:ext cx="9144899" cy="7505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defRPr sz="40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B72A0-8A49-AAF6-6715-DD749CF981EE}"/>
              </a:ext>
            </a:extLst>
          </p:cNvPr>
          <p:cNvSpPr txBox="1"/>
          <p:nvPr userDrawn="1"/>
        </p:nvSpPr>
        <p:spPr>
          <a:xfrm>
            <a:off x="132642" y="3855692"/>
            <a:ext cx="72939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Y" dirty="0">
                <a:solidFill>
                  <a:srgbClr val="FF0000"/>
                </a:solidFill>
              </a:rPr>
              <a:t>NOTE that the document contains optional tasks that </a:t>
            </a:r>
          </a:p>
          <a:p>
            <a:pPr marL="285750" indent="-285750">
              <a:buFontTx/>
              <a:buChar char="-"/>
            </a:pPr>
            <a:r>
              <a:rPr lang="en-BY" dirty="0">
                <a:solidFill>
                  <a:srgbClr val="FF0000"/>
                </a:solidFill>
              </a:rPr>
              <a:t>can be skipped (won’t influent on the final result)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BY" dirty="0">
                <a:solidFill>
                  <a:srgbClr val="FF0000"/>
                </a:solidFill>
              </a:rPr>
              <a:t>an be performed =&gt; bring you additional points/ overlay your gaps in other tasks here.</a:t>
            </a:r>
          </a:p>
        </p:txBody>
      </p:sp>
    </p:spTree>
    <p:extLst>
      <p:ext uri="{BB962C8B-B14F-4D97-AF65-F5344CB8AC3E}">
        <p14:creationId xmlns:p14="http://schemas.microsoft.com/office/powerpoint/2010/main" val="100767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65760" y="214313"/>
            <a:ext cx="8000762" cy="821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65760" y="1079899"/>
            <a:ext cx="8000762" cy="356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7" name="Google Shape;127;p21"/>
          <p:cNvGrpSpPr/>
          <p:nvPr/>
        </p:nvGrpSpPr>
        <p:grpSpPr>
          <a:xfrm>
            <a:off x="-450" y="4755944"/>
            <a:ext cx="9144900" cy="392906"/>
            <a:chOff x="0" y="6334125"/>
            <a:chExt cx="12193201" cy="523874"/>
          </a:xfrm>
        </p:grpSpPr>
        <p:sp>
          <p:nvSpPr>
            <p:cNvPr id="128" name="Google Shape;128;p21"/>
            <p:cNvSpPr/>
            <p:nvPr/>
          </p:nvSpPr>
          <p:spPr>
            <a:xfrm>
              <a:off x="0" y="6400800"/>
              <a:ext cx="12193201" cy="457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0" y="6334125"/>
              <a:ext cx="12193201" cy="666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" name="Google Shape;130;p2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07207" y="6466227"/>
              <a:ext cx="246609" cy="326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1"/>
            <p:cNvSpPr txBox="1"/>
            <p:nvPr/>
          </p:nvSpPr>
          <p:spPr>
            <a:xfrm>
              <a:off x="602648" y="6513984"/>
              <a:ext cx="1066189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Trebuchet MS"/>
                <a:buNone/>
              </a:pP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Тестирование Приложений для Мобильных Операционных Систем iOS и Android. Домашнее Задание | Автор: КНЫШЕВ ВИКТОР (</a:t>
              </a:r>
              <a:r>
                <a:rPr lang="ru" sz="7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Июль</a:t>
              </a: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</a:t>
              </a:r>
              <a:r>
                <a:rPr lang="ru" sz="7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22</a:t>
              </a: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) 		|   </a:t>
              </a:r>
              <a:r>
                <a:rPr lang="ru" sz="5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КОНФИДЕНЦИАЛЬНО</a:t>
              </a: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|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21"/>
          <p:cNvSpPr txBox="1"/>
          <p:nvPr/>
        </p:nvSpPr>
        <p:spPr>
          <a:xfrm>
            <a:off x="7900957" y="4874488"/>
            <a:ext cx="1120140" cy="15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ru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" name="Google Shape;123;p21">
            <a:extLst>
              <a:ext uri="{FF2B5EF4-FFF2-40B4-BE49-F238E27FC236}">
                <a16:creationId xmlns:a16="http://schemas.microsoft.com/office/drawing/2014/main" id="{7FE88E57-3B6F-C1E2-F66C-4CC088DF03E4}"/>
              </a:ext>
            </a:extLst>
          </p:cNvPr>
          <p:cNvGrpSpPr/>
          <p:nvPr userDrawn="1"/>
        </p:nvGrpSpPr>
        <p:grpSpPr>
          <a:xfrm>
            <a:off x="0" y="4755950"/>
            <a:ext cx="9144000" cy="392900"/>
            <a:chOff x="0" y="4755950"/>
            <a:chExt cx="9144000" cy="392900"/>
          </a:xfrm>
        </p:grpSpPr>
        <p:pic>
          <p:nvPicPr>
            <p:cNvPr id="7" name="Google Shape;124;p21">
              <a:extLst>
                <a:ext uri="{FF2B5EF4-FFF2-40B4-BE49-F238E27FC236}">
                  <a16:creationId xmlns:a16="http://schemas.microsoft.com/office/drawing/2014/main" id="{77A6FBDD-4C81-4E23-2879-A70C6F46559A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0" y="4755950"/>
              <a:ext cx="9144000" cy="39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25;p21">
              <a:extLst>
                <a:ext uri="{FF2B5EF4-FFF2-40B4-BE49-F238E27FC236}">
                  <a16:creationId xmlns:a16="http://schemas.microsoft.com/office/drawing/2014/main" id="{AA54E1EE-0323-9B09-4EB8-F9CD2630D23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9912" y="4855021"/>
              <a:ext cx="657474" cy="23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26;p21">
              <a:extLst>
                <a:ext uri="{FF2B5EF4-FFF2-40B4-BE49-F238E27FC236}">
                  <a16:creationId xmlns:a16="http://schemas.microsoft.com/office/drawing/2014/main" id="{1BC22A0A-B81A-55FA-8857-FB9E4FFC8A52}"/>
                </a:ext>
              </a:extLst>
            </p:cNvPr>
            <p:cNvSpPr txBox="1"/>
            <p:nvPr/>
          </p:nvSpPr>
          <p:spPr>
            <a:xfrm>
              <a:off x="1200575" y="4806150"/>
              <a:ext cx="7820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CONFIDENTIAL</a:t>
              </a:r>
              <a:r>
                <a:rPr lang="ru" sz="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  |      © 2022 EPAM Systems, Inc.     |      “MOBILE APPLICATION TESTING (UNIFIED VERSION, 2022)”. HOMETASK      |     VIKTAR KNYSHAU (Aug 2022)</a:t>
              </a:r>
              <a:endParaRPr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26.png"/><Relationship Id="rId4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customXml" Target="../ink/ink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5" Type="http://schemas.openxmlformats.org/officeDocument/2006/relationships/image" Target="../media/image33.png"/><Relationship Id="rId4" Type="http://schemas.openxmlformats.org/officeDocument/2006/relationships/customXml" Target="../ink/ink4.xml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.xml"/><Relationship Id="rId5" Type="http://schemas.openxmlformats.org/officeDocument/2006/relationships/image" Target="../media/image37.png"/><Relationship Id="rId4" Type="http://schemas.openxmlformats.org/officeDocument/2006/relationships/customXml" Target="../ink/ink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.xml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6.xml"/><Relationship Id="rId5" Type="http://schemas.openxmlformats.org/officeDocument/2006/relationships/image" Target="../media/image48.png"/><Relationship Id="rId4" Type="http://schemas.openxmlformats.org/officeDocument/2006/relationships/customXml" Target="../ink/ink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8.xml"/><Relationship Id="rId5" Type="http://schemas.openxmlformats.org/officeDocument/2006/relationships/image" Target="../media/image51.png"/><Relationship Id="rId4" Type="http://schemas.openxmlformats.org/officeDocument/2006/relationships/customXml" Target="../ink/ink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.6</a:t>
            </a:r>
            <a:endParaRPr sz="1100" dirty="0"/>
          </a:p>
        </p:txBody>
      </p:sp>
      <p:sp>
        <p:nvSpPr>
          <p:cNvPr id="654" name="Google Shape;654;p9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Launch just created Virtual Device</a:t>
            </a:r>
            <a:endParaRPr sz="1100"/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E83811-BFF0-4A80-41D7-CCCE6A36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32" y="1666322"/>
            <a:ext cx="5266267" cy="29622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.7</a:t>
            </a:r>
            <a:endParaRPr sz="1100" dirty="0"/>
          </a:p>
        </p:txBody>
      </p:sp>
      <p:sp>
        <p:nvSpPr>
          <p:cNvPr id="660" name="Google Shape;660;p9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 to 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Android emulator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Settings &amp; show 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its </a:t>
            </a:r>
            <a:r>
              <a:rPr lang="en-US" dirty="0"/>
              <a:t>OS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version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82B77-6CD7-88BF-A148-20694F371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16591"/>
            <a:ext cx="5740400" cy="32289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0E1A83-9817-63D3-F1D5-05361A1C71AB}"/>
              </a:ext>
            </a:extLst>
          </p:cNvPr>
          <p:cNvSpPr/>
          <p:nvPr/>
        </p:nvSpPr>
        <p:spPr>
          <a:xfrm>
            <a:off x="3818965" y="2501153"/>
            <a:ext cx="652182" cy="168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.8</a:t>
            </a:r>
            <a:endParaRPr sz="1100" dirty="0"/>
          </a:p>
        </p:txBody>
      </p:sp>
      <p:sp>
        <p:nvSpPr>
          <p:cNvPr id="666" name="Google Shape;666;p9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Activate Developer Options</a:t>
            </a:r>
            <a:endParaRPr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AB3C4-7138-DB56-8349-12D9D0F4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67" y="1817160"/>
            <a:ext cx="5130799" cy="28860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A0CC63-07D6-7159-858C-25111FEC5DE1}"/>
              </a:ext>
            </a:extLst>
          </p:cNvPr>
          <p:cNvSpPr/>
          <p:nvPr/>
        </p:nvSpPr>
        <p:spPr>
          <a:xfrm>
            <a:off x="3973606" y="3529853"/>
            <a:ext cx="692523" cy="181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.9</a:t>
            </a:r>
            <a:endParaRPr sz="1100" dirty="0"/>
          </a:p>
        </p:txBody>
      </p:sp>
      <p:sp>
        <p:nvSpPr>
          <p:cNvPr id="672" name="Google Shape;672;p10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Enable USB Debugging</a:t>
            </a:r>
            <a:endParaRPr sz="11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7E80D-ADD3-7EC1-A99D-4450DDD7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66" y="2113770"/>
            <a:ext cx="4631267" cy="26050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A7B8DB-5339-BEDC-C30B-AC67883A865F}"/>
              </a:ext>
            </a:extLst>
          </p:cNvPr>
          <p:cNvSpPr/>
          <p:nvPr/>
        </p:nvSpPr>
        <p:spPr>
          <a:xfrm>
            <a:off x="3751729" y="2877671"/>
            <a:ext cx="1169895" cy="168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#1 (optional)</a:t>
            </a:r>
            <a:endParaRPr sz="1100" dirty="0"/>
          </a:p>
        </p:txBody>
      </p:sp>
      <p:sp>
        <p:nvSpPr>
          <p:cNvPr id="678" name="Google Shape;678;p10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Enable Mock Locations</a:t>
            </a:r>
            <a:endParaRPr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C9389-1252-4EA8-FA5C-B5E1C5D9F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63" t="2045" r="49531" b="503"/>
          <a:stretch/>
        </p:blipFill>
        <p:spPr>
          <a:xfrm>
            <a:off x="2003611" y="1996888"/>
            <a:ext cx="3993777" cy="25061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DFBCD1-CF98-4260-5B57-854B0B826589}"/>
              </a:ext>
            </a:extLst>
          </p:cNvPr>
          <p:cNvSpPr/>
          <p:nvPr/>
        </p:nvSpPr>
        <p:spPr>
          <a:xfrm>
            <a:off x="3146612" y="3106271"/>
            <a:ext cx="779929" cy="147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#1</a:t>
            </a:r>
            <a:r>
              <a:rPr lang="en-GB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(optional)</a:t>
            </a:r>
            <a:endParaRPr lang="en-GB" sz="1100" dirty="0"/>
          </a:p>
        </p:txBody>
      </p:sp>
      <p:sp>
        <p:nvSpPr>
          <p:cNvPr id="684" name="Google Shape;684;p10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Enable Taps (‘Show Taps’)</a:t>
            </a:r>
            <a:endParaRPr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B7F90-063B-1D6B-1EDF-5E8BFEC7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667" y="1913467"/>
            <a:ext cx="4809065" cy="27050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E145CC-9374-ABFB-B244-E34B373BB395}"/>
              </a:ext>
            </a:extLst>
          </p:cNvPr>
          <p:cNvSpPr/>
          <p:nvPr/>
        </p:nvSpPr>
        <p:spPr>
          <a:xfrm>
            <a:off x="3697941" y="2736476"/>
            <a:ext cx="1270747" cy="1815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3"/>
          <p:cNvSpPr txBox="1"/>
          <p:nvPr/>
        </p:nvSpPr>
        <p:spPr>
          <a:xfrm>
            <a:off x="0" y="1543050"/>
            <a:ext cx="9143999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#2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ANDROID EMULATOR</a:t>
            </a:r>
            <a:endParaRPr sz="5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</a:t>
            </a:r>
            <a:endParaRPr sz="1100" dirty="0"/>
          </a:p>
        </p:txBody>
      </p:sp>
      <p:sp>
        <p:nvSpPr>
          <p:cNvPr id="696" name="Google Shape;696;p10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project using the link from notes.</a:t>
            </a:r>
            <a:endParaRPr sz="1100" dirty="0"/>
          </a:p>
          <a:p>
            <a:pPr marL="63500" marR="0" lvl="0" indent="-571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Extract files from ZIP archive. Open it in Android Studio.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89DC7D-8DAB-8313-ED87-7BC0C100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34" y="1817315"/>
            <a:ext cx="5257799" cy="29575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.2</a:t>
            </a:r>
            <a:endParaRPr sz="1100" dirty="0"/>
          </a:p>
        </p:txBody>
      </p:sp>
      <p:sp>
        <p:nvSpPr>
          <p:cNvPr id="710" name="Google Shape;710;p10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Run Project on Virtual Device. Make an emulator screenshot</a:t>
            </a:r>
            <a:endParaRPr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04DE1-09E0-69CA-4283-CD92004DA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4" r="49897"/>
          <a:stretch/>
        </p:blipFill>
        <p:spPr>
          <a:xfrm>
            <a:off x="1909482" y="1990164"/>
            <a:ext cx="4356847" cy="23851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C1B6F2-424A-FD5C-7425-CE9FF6EF9087}"/>
              </a:ext>
            </a:extLst>
          </p:cNvPr>
          <p:cNvSpPr/>
          <p:nvPr/>
        </p:nvSpPr>
        <p:spPr>
          <a:xfrm>
            <a:off x="2064124" y="1976718"/>
            <a:ext cx="1620370" cy="2252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.3</a:t>
            </a:r>
            <a:endParaRPr sz="1100" dirty="0"/>
          </a:p>
        </p:txBody>
      </p:sp>
      <p:sp>
        <p:nvSpPr>
          <p:cNvPr id="717" name="Google Shape;717;p10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Rotate Device</a:t>
            </a:r>
            <a:endParaRPr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25B51-7DFD-A351-34D8-059DB0DF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7" y="1666322"/>
            <a:ext cx="5562600" cy="3128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D4B6FB-314D-29B0-A268-0810B15822B6}"/>
              </a:ext>
            </a:extLst>
          </p:cNvPr>
          <p:cNvSpPr/>
          <p:nvPr/>
        </p:nvSpPr>
        <p:spPr>
          <a:xfrm>
            <a:off x="3381935" y="1755402"/>
            <a:ext cx="242047" cy="194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565DD-ED1D-540D-DDFF-32D21D72C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Y" dirty="0"/>
              <a:t>YOUR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C2B92-82AE-B51A-2617-A451AA0D6AF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BY" dirty="0"/>
              <a:t>Please specify your name below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51884-F8CD-37E9-87CE-C9AFFD3CA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Arevik Arakelyan</a:t>
            </a:r>
            <a:endParaRPr lang="en-B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8242A-4583-20A1-FE05-B5FF2C6F4766}"/>
              </a:ext>
            </a:extLst>
          </p:cNvPr>
          <p:cNvSpPr txBox="1"/>
          <p:nvPr/>
        </p:nvSpPr>
        <p:spPr>
          <a:xfrm>
            <a:off x="1963271" y="25459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2201226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.5</a:t>
            </a:r>
            <a:endParaRPr sz="1100" dirty="0"/>
          </a:p>
        </p:txBody>
      </p:sp>
      <p:sp>
        <p:nvSpPr>
          <p:cNvPr id="731" name="Google Shape;731;p10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Working with Emulator: Set Location (show the place where to set)</a:t>
            </a:r>
            <a:endParaRPr sz="1100" dirty="0"/>
          </a:p>
          <a:p>
            <a:pPr marL="292100" marR="0" lvl="1" indent="-101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◦"/>
            </a:pPr>
            <a:r>
              <a:rPr lang="ru" sz="1200" b="1" i="0" u="none" strike="noStrike" cap="none" dirty="0">
                <a:solidFill>
                  <a:srgbClr val="3F3F3F"/>
                </a:solidFill>
              </a:rPr>
              <a:t>Latitude:  </a:t>
            </a:r>
            <a:r>
              <a:rPr lang="ru" sz="1200" b="1" dirty="0"/>
              <a:t>   </a:t>
            </a:r>
            <a:r>
              <a:rPr lang="ru" sz="1200" b="1" i="0" u="none" strike="noStrike" cap="none" dirty="0">
                <a:solidFill>
                  <a:srgbClr val="3F3F3F"/>
                </a:solidFill>
              </a:rPr>
              <a:t>53.46</a:t>
            </a:r>
            <a:endParaRPr sz="1200" b="1" dirty="0"/>
          </a:p>
          <a:p>
            <a:pPr marL="2921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</a:pPr>
            <a:r>
              <a:rPr lang="ru" sz="1200" b="1" i="0" u="none" strike="noStrike" cap="none" dirty="0">
                <a:solidFill>
                  <a:srgbClr val="3F3F3F"/>
                </a:solidFill>
              </a:rPr>
              <a:t>Longitude:  -2.29. </a:t>
            </a:r>
            <a:r>
              <a:rPr lang="ru" sz="12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/ or You can open Google Maps &amp; show current location /</a:t>
            </a:r>
            <a:endParaRPr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2FFDF5-07BF-5F92-924C-253535E4F0DC}"/>
              </a:ext>
            </a:extLst>
          </p:cNvPr>
          <p:cNvSpPr txBox="1"/>
          <p:nvPr/>
        </p:nvSpPr>
        <p:spPr>
          <a:xfrm>
            <a:off x="1398494" y="-92784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DB031-B2FB-3D90-9DB9-5FA563E9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225" y="1827741"/>
            <a:ext cx="6034534" cy="27908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.6</a:t>
            </a:r>
            <a:endParaRPr sz="1100" dirty="0"/>
          </a:p>
        </p:txBody>
      </p:sp>
      <p:sp>
        <p:nvSpPr>
          <p:cNvPr id="738" name="Google Shape;738;p11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en-US" dirty="0">
                <a:solidFill>
                  <a:schemeClr val="tx1"/>
                </a:solidFill>
              </a:rPr>
              <a:t>Don’t create but just show the screen/ dialog </a:t>
            </a:r>
          </a:p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en-US" dirty="0">
                <a:solidFill>
                  <a:schemeClr val="tx1"/>
                </a:solidFill>
              </a:rPr>
              <a:t>where you can set up AVD with Google Play Market</a:t>
            </a: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FFDC7-F2A8-B98B-F26C-984763EA5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95" r="50000"/>
          <a:stretch/>
        </p:blipFill>
        <p:spPr>
          <a:xfrm>
            <a:off x="1875864" y="1875865"/>
            <a:ext cx="4572000" cy="2620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B0EB20-5544-B258-903B-5774FFDA146F}"/>
                  </a:ext>
                </a:extLst>
              </p14:cNvPr>
              <p14:cNvContentPartPr/>
              <p14:nvPr/>
            </p14:nvContentPartPr>
            <p14:xfrm>
              <a:off x="3959936" y="3489067"/>
              <a:ext cx="50760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B0EB20-5544-B258-903B-5774FFDA14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0936" y="3480427"/>
                <a:ext cx="52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55E34B-4899-86D0-C037-16688618B33E}"/>
                  </a:ext>
                </a:extLst>
              </p14:cNvPr>
              <p14:cNvContentPartPr/>
              <p14:nvPr/>
            </p14:nvContentPartPr>
            <p14:xfrm>
              <a:off x="2561336" y="3489067"/>
              <a:ext cx="127800" cy="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55E34B-4899-86D0-C037-16688618B3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2696" y="3480427"/>
                <a:ext cx="145440" cy="25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.7</a:t>
            </a:r>
            <a:endParaRPr sz="1100" dirty="0"/>
          </a:p>
        </p:txBody>
      </p:sp>
      <p:sp>
        <p:nvSpPr>
          <p:cNvPr id="745" name="Google Shape;745;p11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Describe Gestures.</a:t>
            </a:r>
            <a:endParaRPr sz="1100" dirty="0"/>
          </a:p>
          <a:p>
            <a:pPr marL="63500" marR="0" lvl="0" indent="-571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Way(s) to emulate </a:t>
            </a:r>
            <a:endParaRPr lang="en-US" sz="21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marR="0" lvl="0" indent="-571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en-US" dirty="0"/>
              <a:t>- two fingers zoom (in/ out)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7BB0E4-2C42-132B-93AB-E2E2CFAF4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54" y="2871792"/>
            <a:ext cx="1359324" cy="157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380998-6DA6-2969-5855-49A30638F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129" y="2109652"/>
            <a:ext cx="1359324" cy="2336690"/>
          </a:xfrm>
          <a:prstGeom prst="rect">
            <a:avLst/>
          </a:prstGeom>
        </p:spPr>
      </p:pic>
      <p:graphicFrame>
        <p:nvGraphicFramePr>
          <p:cNvPr id="3" name="Google Shape;746;p111">
            <a:extLst>
              <a:ext uri="{FF2B5EF4-FFF2-40B4-BE49-F238E27FC236}">
                <a16:creationId xmlns:a16="http://schemas.microsoft.com/office/drawing/2014/main" id="{54CCC063-DB93-9200-A27A-75115A19D6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128338"/>
              </p:ext>
            </p:extLst>
          </p:nvPr>
        </p:nvGraphicFramePr>
        <p:xfrm>
          <a:off x="3956050" y="1070540"/>
          <a:ext cx="4652706" cy="3370159"/>
        </p:xfrm>
        <a:graphic>
          <a:graphicData uri="http://schemas.openxmlformats.org/drawingml/2006/table">
            <a:tbl>
              <a:tblPr firstRow="1" bandRow="1">
                <a:noFill/>
                <a:tableStyleId>{5A6D8702-F0C8-40FA-936A-DA2E9C36F23A}</a:tableStyleId>
              </a:tblPr>
              <a:tblGrid>
                <a:gridCol w="4652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4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ru" sz="1900" dirty="0">
                          <a:solidFill>
                            <a:srgbClr val="FFFFFF"/>
                          </a:solidFill>
                        </a:rPr>
                        <a:t>WHICH </a:t>
                      </a:r>
                      <a:r>
                        <a:rPr lang="en-US" sz="1900" dirty="0">
                          <a:solidFill>
                            <a:srgbClr val="FFFFFF"/>
                          </a:solidFill>
                        </a:rPr>
                        <a:t>KEY</a:t>
                      </a:r>
                      <a:r>
                        <a:rPr lang="ru" sz="1900" dirty="0">
                          <a:solidFill>
                            <a:srgbClr val="FFFFFF"/>
                          </a:solidFill>
                        </a:rPr>
                        <a:t> IS USING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  <a:p>
                      <a:pPr marL="10795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endParaRPr lang="en-GB" sz="500" b="0" dirty="0">
                        <a:solidFill>
                          <a:schemeClr val="bg1"/>
                        </a:solidFill>
                      </a:endParaRPr>
                    </a:p>
                    <a:p>
                      <a:pPr marL="10795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GB" sz="1400" b="0" dirty="0">
                          <a:solidFill>
                            <a:schemeClr val="bg1"/>
                          </a:solidFill>
                        </a:rPr>
                        <a:t>what to press on keyboard </a:t>
                      </a:r>
                    </a:p>
                    <a:p>
                      <a:pPr marL="10795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GB" sz="1400" b="0" dirty="0">
                          <a:solidFill>
                            <a:schemeClr val="bg1"/>
                          </a:solidFill>
                        </a:rPr>
                        <a:t>to emulate this gesture</a:t>
                      </a: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59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Click and hold control and zoom in/out with mouse</a:t>
                      </a:r>
                      <a:endParaRPr sz="1400" u="none" strike="noStrike" cap="none" dirty="0"/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.8</a:t>
            </a:r>
            <a:endParaRPr sz="1100" dirty="0"/>
          </a:p>
        </p:txBody>
      </p:sp>
      <p:sp>
        <p:nvSpPr>
          <p:cNvPr id="753" name="Google Shape;753;p11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Working with Emulator: 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show 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Emulate ‘Battery is Low’ 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essage</a:t>
            </a:r>
            <a:endParaRPr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077AD1-A344-E165-199F-817D973D9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98" y="1109662"/>
            <a:ext cx="6358467" cy="35766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9C94A0-0AB2-4FCA-C05B-5F21D0617351}"/>
                  </a:ext>
                </a:extLst>
              </p14:cNvPr>
              <p14:cNvContentPartPr/>
              <p14:nvPr/>
            </p14:nvContentPartPr>
            <p14:xfrm>
              <a:off x="3677696" y="1478446"/>
              <a:ext cx="183960" cy="24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9C94A0-0AB2-4FCA-C05B-5F21D06173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9056" y="1469806"/>
                <a:ext cx="201600" cy="26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.9</a:t>
            </a:r>
            <a:endParaRPr sz="1100" dirty="0"/>
          </a:p>
        </p:txBody>
      </p:sp>
      <p:sp>
        <p:nvSpPr>
          <p:cNvPr id="760" name="Google Shape;760;p113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Working with Emulator: Emulate Incoming Call </a:t>
            </a:r>
            <a:endParaRPr sz="1100" dirty="0"/>
          </a:p>
          <a:p>
            <a:pPr marL="292100" marR="0" lvl="1" indent="-1397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ru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 should be equal to current date 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BD0E2-80AE-706E-F26F-B4DB9AD9F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867" y="1755402"/>
            <a:ext cx="5130800" cy="28860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1E965C-D938-7725-56F7-B80D27777C25}"/>
                  </a:ext>
                </a:extLst>
              </p14:cNvPr>
              <p14:cNvContentPartPr/>
              <p14:nvPr/>
            </p14:nvContentPartPr>
            <p14:xfrm>
              <a:off x="4920776" y="2211808"/>
              <a:ext cx="526320" cy="168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1E965C-D938-7725-56F7-B80D27777C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2136" y="2202808"/>
                <a:ext cx="5439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EF0C59-B16C-F8E5-5A05-1B34BABB60CB}"/>
                  </a:ext>
                </a:extLst>
              </p14:cNvPr>
              <p14:cNvContentPartPr/>
              <p14:nvPr/>
            </p14:nvContentPartPr>
            <p14:xfrm>
              <a:off x="2875256" y="2148448"/>
              <a:ext cx="433440" cy="322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EF0C59-B16C-F8E5-5A05-1B34BABB60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6256" y="2139808"/>
                <a:ext cx="4510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EBBEB1-49AF-1100-EF70-65BD91AD3744}"/>
                  </a:ext>
                </a:extLst>
              </p14:cNvPr>
              <p14:cNvContentPartPr/>
              <p14:nvPr/>
            </p14:nvContentPartPr>
            <p14:xfrm>
              <a:off x="3469256" y="2130808"/>
              <a:ext cx="1485360" cy="132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EBBEB1-49AF-1100-EF70-65BD91AD37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0256" y="2122168"/>
                <a:ext cx="1503000" cy="15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.10</a:t>
            </a:r>
            <a:endParaRPr sz="1100" dirty="0"/>
          </a:p>
        </p:txBody>
      </p:sp>
      <p:sp>
        <p:nvSpPr>
          <p:cNvPr id="767" name="Google Shape;767;p11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Working with Emulator: Emulate Incoming SMS </a:t>
            </a:r>
            <a:endParaRPr sz="1100"/>
          </a:p>
          <a:p>
            <a:pPr marL="292100" marR="0" lvl="1" indent="-1397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ru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Number should be equal to current date </a:t>
            </a:r>
            <a:endParaRPr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0BB6E-1CFE-D6CB-6962-D629C5E14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33" y="1666322"/>
            <a:ext cx="5791200" cy="3257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2292DF-063A-4DDB-E3F1-1E01CB2DA62A}"/>
                  </a:ext>
                </a:extLst>
              </p14:cNvPr>
              <p14:cNvContentPartPr/>
              <p14:nvPr/>
            </p14:nvContentPartPr>
            <p14:xfrm>
              <a:off x="4894496" y="2843608"/>
              <a:ext cx="639000" cy="27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2292DF-063A-4DDB-E3F1-1E01CB2DA6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5496" y="2834968"/>
                <a:ext cx="6566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4C3702-3D37-B001-EBDF-0D631DF370DB}"/>
                  </a:ext>
                </a:extLst>
              </p14:cNvPr>
              <p14:cNvContentPartPr/>
              <p14:nvPr/>
            </p14:nvContentPartPr>
            <p14:xfrm>
              <a:off x="2554856" y="2258608"/>
              <a:ext cx="523800" cy="33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4C3702-3D37-B001-EBDF-0D631DF370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5856" y="2249608"/>
                <a:ext cx="541440" cy="34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.11</a:t>
            </a:r>
            <a:endParaRPr sz="1100" dirty="0"/>
          </a:p>
        </p:txBody>
      </p:sp>
      <p:sp>
        <p:nvSpPr>
          <p:cNvPr id="774" name="Google Shape;774;p11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Working with Emulator: Increase or Decrease Volume </a:t>
            </a:r>
            <a:endParaRPr sz="11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93B70B-E464-A698-4F3D-C93FFFE6F42F}"/>
                  </a:ext>
                </a:extLst>
              </p14:cNvPr>
              <p14:cNvContentPartPr/>
              <p14:nvPr/>
            </p14:nvContentPartPr>
            <p14:xfrm>
              <a:off x="5735096" y="236624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93B70B-E464-A698-4F3D-C93FFFE6F4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6096" y="23576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6A0DE9-AB39-0BF8-F0C9-9DA02AEED7D9}"/>
                  </a:ext>
                </a:extLst>
              </p14:cNvPr>
              <p14:cNvContentPartPr/>
              <p14:nvPr/>
            </p14:nvContentPartPr>
            <p14:xfrm>
              <a:off x="3691016" y="318668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6A0DE9-AB39-0BF8-F0C9-9DA02AEED7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376" y="31780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7545A1-BA98-9E56-5260-85E4A051381E}"/>
                  </a:ext>
                </a:extLst>
              </p14:cNvPr>
              <p14:cNvContentPartPr/>
              <p14:nvPr/>
            </p14:nvContentPartPr>
            <p14:xfrm>
              <a:off x="4168376" y="3966448"/>
              <a:ext cx="144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7545A1-BA98-9E56-5260-85E4A05138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9376" y="3957808"/>
                <a:ext cx="19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6F4560-ED58-B8C3-F37F-2EDD747024FB}"/>
                  </a:ext>
                </a:extLst>
              </p14:cNvPr>
              <p14:cNvContentPartPr/>
              <p14:nvPr/>
            </p14:nvContentPartPr>
            <p14:xfrm>
              <a:off x="4195376" y="3931888"/>
              <a:ext cx="360" cy="1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6F4560-ED58-B8C3-F37F-2EDD747024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86736" y="3922888"/>
                <a:ext cx="1800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E573587-6046-0C4B-F2FC-718042517E7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794" t="-421" r="56323" b="-1"/>
          <a:stretch/>
        </p:blipFill>
        <p:spPr>
          <a:xfrm>
            <a:off x="2468222" y="1828173"/>
            <a:ext cx="3273491" cy="25825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7BDC89-C602-8A88-ACC9-611A06B33596}"/>
                  </a:ext>
                </a:extLst>
              </p14:cNvPr>
              <p14:cNvContentPartPr/>
              <p14:nvPr/>
            </p14:nvContentPartPr>
            <p14:xfrm>
              <a:off x="4186736" y="2537248"/>
              <a:ext cx="461160" cy="66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7BDC89-C602-8A88-ACC9-611A06B3359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77736" y="2528248"/>
                <a:ext cx="47880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74D4D20-6576-FD6E-6786-DAED8851AD9F}"/>
                  </a:ext>
                </a:extLst>
              </p14:cNvPr>
              <p14:cNvContentPartPr/>
              <p14:nvPr/>
            </p14:nvContentPartPr>
            <p14:xfrm>
              <a:off x="2512736" y="2022808"/>
              <a:ext cx="225720" cy="195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74D4D20-6576-FD6E-6786-DAED8851AD9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04096" y="2014168"/>
                <a:ext cx="243360" cy="21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.12</a:t>
            </a:r>
            <a:endParaRPr sz="1100" dirty="0"/>
          </a:p>
        </p:txBody>
      </p:sp>
      <p:sp>
        <p:nvSpPr>
          <p:cNvPr id="781" name="Google Shape;781;p11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Show 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APP version from 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Android 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OS Settings 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but not from the app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1461C6-D1C0-27FC-0B81-F85160838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084" y="1292361"/>
            <a:ext cx="6502849" cy="3657853"/>
          </a:xfrm>
          <a:prstGeom prst="rect">
            <a:avLst/>
          </a:prstGeom>
          <a:pattFill prst="pct5">
            <a:fgClr>
              <a:schemeClr val="lt1"/>
            </a:fgClr>
            <a:bgClr>
              <a:schemeClr val="bg1"/>
            </a:bgClr>
          </a:patt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6A2262-3BD3-FB80-F760-E734589BAFEA}"/>
              </a:ext>
            </a:extLst>
          </p:cNvPr>
          <p:cNvSpPr/>
          <p:nvPr/>
        </p:nvSpPr>
        <p:spPr>
          <a:xfrm>
            <a:off x="3149600" y="4113214"/>
            <a:ext cx="668867" cy="137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.13</a:t>
            </a:r>
            <a:endParaRPr sz="1100" dirty="0"/>
          </a:p>
        </p:txBody>
      </p:sp>
      <p:sp>
        <p:nvSpPr>
          <p:cNvPr id="788" name="Google Shape;788;p11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Place where to FORCE STOP the app </a:t>
            </a:r>
            <a:endParaRPr sz="11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57C6E-DA59-8155-25BF-27F153365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1666322"/>
            <a:ext cx="5503333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.15</a:t>
            </a:r>
            <a:endParaRPr sz="1100" dirty="0"/>
          </a:p>
        </p:txBody>
      </p:sp>
      <p:sp>
        <p:nvSpPr>
          <p:cNvPr id="795" name="Google Shape;795;p1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Place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/ menu item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where to </a:t>
            </a:r>
            <a:r>
              <a:rPr lang="en-US" dirty="0"/>
              <a:t>wipe Android emulator </a:t>
            </a:r>
          </a:p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en-US" sz="1800" dirty="0"/>
              <a:t>(remove =&gt; re-create isn’t acceptable)</a:t>
            </a:r>
            <a:endParaRPr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7522B8-8CD9-5656-F65D-AB394DFBF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64" r="50000"/>
          <a:stretch/>
        </p:blipFill>
        <p:spPr>
          <a:xfrm>
            <a:off x="1405217" y="1601126"/>
            <a:ext cx="4572000" cy="266083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A376BE-0D07-0116-96B1-88FAE709B3C1}"/>
              </a:ext>
            </a:extLst>
          </p:cNvPr>
          <p:cNvGrpSpPr/>
          <p:nvPr/>
        </p:nvGrpSpPr>
        <p:grpSpPr>
          <a:xfrm>
            <a:off x="3919256" y="2057368"/>
            <a:ext cx="597960" cy="1002960"/>
            <a:chOff x="3919256" y="2057368"/>
            <a:chExt cx="597960" cy="10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B687AB-ECAD-31C9-12EC-DE81532A3901}"/>
                    </a:ext>
                  </a:extLst>
                </p14:cNvPr>
                <p14:cNvContentPartPr/>
                <p14:nvPr/>
              </p14:nvContentPartPr>
              <p14:xfrm>
                <a:off x="3919256" y="2346088"/>
                <a:ext cx="597960" cy="714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B687AB-ECAD-31C9-12EC-DE81532A39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10616" y="2337448"/>
                  <a:ext cx="615600" cy="7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50ED80-BD7D-FBE7-D462-12B81476A302}"/>
                    </a:ext>
                  </a:extLst>
                </p14:cNvPr>
                <p14:cNvContentPartPr/>
                <p14:nvPr/>
              </p14:nvContentPartPr>
              <p14:xfrm>
                <a:off x="3933296" y="2057368"/>
                <a:ext cx="564480" cy="262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50ED80-BD7D-FBE7-D462-12B81476A3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24296" y="2048728"/>
                  <a:ext cx="582120" cy="27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7415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0"/>
          <p:cNvSpPr/>
          <p:nvPr/>
        </p:nvSpPr>
        <p:spPr>
          <a:xfrm>
            <a:off x="491836" y="1541811"/>
            <a:ext cx="8160327" cy="205987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" sz="8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0"/>
          <p:cNvSpPr/>
          <p:nvPr/>
        </p:nvSpPr>
        <p:spPr>
          <a:xfrm>
            <a:off x="606136" y="1656111"/>
            <a:ext cx="8160327" cy="205987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.14</a:t>
            </a:r>
            <a:endParaRPr sz="1100" dirty="0"/>
          </a:p>
        </p:txBody>
      </p:sp>
      <p:sp>
        <p:nvSpPr>
          <p:cNvPr id="795" name="Google Shape;795;p1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Place where to </a:t>
            </a:r>
            <a:r>
              <a:rPr lang="en-US" b="1" dirty="0"/>
              <a:t>"</a:t>
            </a:r>
            <a:r>
              <a:rPr lang="ru" sz="21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CLEAR app DATA</a:t>
            </a:r>
            <a:r>
              <a:rPr lang="en-US" b="1" dirty="0"/>
              <a:t>"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/>
              <a:t>"C</a:t>
            </a:r>
            <a:r>
              <a:rPr lang="ru" sz="21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LEAR app CA</a:t>
            </a:r>
            <a:r>
              <a:rPr lang="en-US" sz="21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ru" sz="21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</a:t>
            </a:r>
            <a:r>
              <a:rPr lang="en-US" b="1" dirty="0"/>
              <a:t>"</a:t>
            </a:r>
            <a:endParaRPr sz="11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406B5-8C6C-D4DA-DCC5-B732E2024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32" y="1666322"/>
            <a:ext cx="5291667" cy="29765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C16F48-4BDD-956F-4631-8DD3E6450365}"/>
                  </a:ext>
                </a:extLst>
              </p14:cNvPr>
              <p14:cNvContentPartPr/>
              <p14:nvPr/>
            </p14:nvContentPartPr>
            <p14:xfrm>
              <a:off x="4528016" y="2626507"/>
              <a:ext cx="361080" cy="321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C16F48-4BDD-956F-4631-8DD3E64503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9376" y="2617507"/>
                <a:ext cx="378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9C8901-F82F-E942-BDCD-E5A8028000CE}"/>
                  </a:ext>
                </a:extLst>
              </p14:cNvPr>
              <p14:cNvContentPartPr/>
              <p14:nvPr/>
            </p14:nvContentPartPr>
            <p14:xfrm>
              <a:off x="4005296" y="2656387"/>
              <a:ext cx="466200" cy="248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9C8901-F82F-E942-BDCD-E5A8028000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96656" y="2647387"/>
                <a:ext cx="483840" cy="265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#2 (optional)</a:t>
            </a:r>
            <a:endParaRPr sz="1100"/>
          </a:p>
        </p:txBody>
      </p:sp>
      <p:sp>
        <p:nvSpPr>
          <p:cNvPr id="802" name="Google Shape;802;p1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Place where to allow using Geolocation for the specified app in the </a:t>
            </a:r>
            <a:r>
              <a:rPr lang="ru" dirty="0"/>
              <a:t>OS Settings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39462-441E-5948-7B0D-5DA0B14D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16036"/>
            <a:ext cx="5901266" cy="331946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40"/>
          <p:cNvSpPr/>
          <p:nvPr/>
        </p:nvSpPr>
        <p:spPr>
          <a:xfrm>
            <a:off x="491836" y="1541811"/>
            <a:ext cx="8160327" cy="205987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" sz="8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ANY COMMENTS?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40"/>
          <p:cNvSpPr/>
          <p:nvPr/>
        </p:nvSpPr>
        <p:spPr>
          <a:xfrm>
            <a:off x="606136" y="1656111"/>
            <a:ext cx="8160327" cy="205987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FEEDBACK FORM</a:t>
            </a:r>
            <a:endParaRPr sz="1100"/>
          </a:p>
        </p:txBody>
      </p:sp>
      <p:sp>
        <p:nvSpPr>
          <p:cNvPr id="961" name="Google Shape;961;p14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Feel free to share any notes for me in case of any ☺. Some ideas:</a:t>
            </a:r>
            <a:endParaRPr sz="1100"/>
          </a:p>
          <a:p>
            <a:pPr marL="292100" marR="0" lvl="1" indent="-120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</a:pPr>
            <a:r>
              <a:rPr lang="ru"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was the most difficult? </a:t>
            </a:r>
            <a:endParaRPr sz="1500"/>
          </a:p>
          <a:p>
            <a:pPr marL="292100" marR="0" lvl="1" indent="-1206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</a:pPr>
            <a:r>
              <a:rPr lang="ru"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much time did you spend for tasks? …</a:t>
            </a:r>
            <a:endParaRPr sz="15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41"/>
          <p:cNvSpPr txBox="1"/>
          <p:nvPr/>
        </p:nvSpPr>
        <p:spPr>
          <a:xfrm>
            <a:off x="185166" y="1885950"/>
            <a:ext cx="8812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text here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please</a:t>
            </a:r>
            <a:r>
              <a:rPr lang="ru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F3345C-4C99-4A2E-5860-B0D9FF6D6047}"/>
              </a:ext>
            </a:extLst>
          </p:cNvPr>
          <p:cNvSpPr/>
          <p:nvPr/>
        </p:nvSpPr>
        <p:spPr>
          <a:xfrm>
            <a:off x="2602005" y="2293398"/>
            <a:ext cx="3798970" cy="1908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you!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 was interesting job for me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1"/>
          <p:cNvSpPr txBox="1"/>
          <p:nvPr/>
        </p:nvSpPr>
        <p:spPr>
          <a:xfrm>
            <a:off x="0" y="1543050"/>
            <a:ext cx="9143999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#1</a:t>
            </a:r>
            <a:r>
              <a:rPr lang="en-US" sz="5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`</a:t>
            </a:r>
            <a:endParaRPr lang="en-BY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5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</a:t>
            </a:r>
            <a:endParaRPr sz="1100" dirty="0"/>
          </a:p>
        </p:txBody>
      </p:sp>
      <p:sp>
        <p:nvSpPr>
          <p:cNvPr id="624" name="Google Shape;624;p9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 Android Studio (please find links on the notes to the slide).</a:t>
            </a:r>
            <a:endParaRPr sz="1100" dirty="0"/>
          </a:p>
          <a:p>
            <a:pPr marL="292100" marR="0" lvl="1" indent="-1397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ru" sz="18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 that it take some time </a:t>
            </a:r>
            <a:endParaRPr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8963D-9595-9E08-C900-EDFDCCE3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19" y="1873557"/>
            <a:ext cx="5186680" cy="2917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.2</a:t>
            </a:r>
            <a:endParaRPr sz="1100" dirty="0"/>
          </a:p>
        </p:txBody>
      </p:sp>
      <p:sp>
        <p:nvSpPr>
          <p:cNvPr id="630" name="Google Shape;630;p93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Launch Android Studio Settings =&gt; SDK Manager</a:t>
            </a:r>
            <a:endParaRPr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78FCC9-1B4B-DC32-7AF0-8503B7FFD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64" y="2027472"/>
            <a:ext cx="5278782" cy="2969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D847EB-67EB-9072-F7FB-0F81DFA1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900112"/>
            <a:ext cx="5943600" cy="3343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.3</a:t>
            </a:r>
            <a:endParaRPr sz="1100" dirty="0"/>
          </a:p>
        </p:txBody>
      </p:sp>
      <p:sp>
        <p:nvSpPr>
          <p:cNvPr id="636" name="Google Shape;636;p9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Start a new Android Studio project.</a:t>
            </a:r>
            <a:endParaRPr sz="1100" dirty="0"/>
          </a:p>
          <a:p>
            <a:pPr marL="63500" marR="0" lvl="0" indent="-571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Provide just a final screenshot from Android Studio.</a:t>
            </a:r>
            <a:endParaRPr sz="1100" dirty="0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BDD87A-6A99-49EC-EE42-D0E42D29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89465"/>
            <a:ext cx="6206067" cy="34909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F9F60A-B588-A17C-0F20-3404D61A2DC3}"/>
              </a:ext>
            </a:extLst>
          </p:cNvPr>
          <p:cNvSpPr/>
          <p:nvPr/>
        </p:nvSpPr>
        <p:spPr>
          <a:xfrm>
            <a:off x="4397188" y="3059206"/>
            <a:ext cx="632012" cy="611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.4</a:t>
            </a:r>
            <a:endParaRPr sz="1100" dirty="0"/>
          </a:p>
        </p:txBody>
      </p:sp>
      <p:sp>
        <p:nvSpPr>
          <p:cNvPr id="642" name="Google Shape;642;p9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Place where device Logs is/will be displayed (for the app)</a:t>
            </a:r>
            <a:endParaRPr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061259-C99D-A6FA-7E2D-CD740AD27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99" y="1885530"/>
            <a:ext cx="5342467" cy="30051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A23F65-4A4F-4C57-3A42-221A6F6F090A}"/>
              </a:ext>
            </a:extLst>
          </p:cNvPr>
          <p:cNvSpPr/>
          <p:nvPr/>
        </p:nvSpPr>
        <p:spPr>
          <a:xfrm>
            <a:off x="5963771" y="4370294"/>
            <a:ext cx="470647" cy="235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6"/>
          <p:cNvSpPr txBox="1">
            <a:spLocks noGrp="1"/>
          </p:cNvSpPr>
          <p:nvPr>
            <p:ph type="body" idx="1"/>
          </p:nvPr>
        </p:nvSpPr>
        <p:spPr>
          <a:xfrm>
            <a:off x="863601" y="-46493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ANDROID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.5</a:t>
            </a:r>
            <a:endParaRPr sz="1100" dirty="0"/>
          </a:p>
        </p:txBody>
      </p:sp>
      <p:sp>
        <p:nvSpPr>
          <p:cNvPr id="648" name="Google Shape;648;p9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Launch AVD Manager. </a:t>
            </a:r>
            <a:endParaRPr lang="en-US" sz="21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Create new Virtual Device with 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one of the latest 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Android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versions</a:t>
            </a:r>
            <a:endParaRPr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2C2FA-C3FE-7A0C-A3DF-64AEBC0B2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733" y="1833032"/>
            <a:ext cx="5308600" cy="29860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16F65D-75B0-BF9E-A875-8AFF50DD056F}"/>
              </a:ext>
            </a:extLst>
          </p:cNvPr>
          <p:cNvSpPr/>
          <p:nvPr/>
        </p:nvSpPr>
        <p:spPr>
          <a:xfrm>
            <a:off x="4798881" y="2571750"/>
            <a:ext cx="1835675" cy="302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FFFFFF"/>
      </a:accent3>
      <a:accent4>
        <a:srgbClr val="000000"/>
      </a:accent4>
      <a:accent5>
        <a:srgbClr val="ABD3EF"/>
      </a:accent5>
      <a:accent6>
        <a:srgbClr val="2176B3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743755D7D314CBDCFF819BBF257D3" ma:contentTypeVersion="13" ma:contentTypeDescription="Create a new document." ma:contentTypeScope="" ma:versionID="0d7a61eac139c5af17c1c58cbd3bec97">
  <xsd:schema xmlns:xsd="http://www.w3.org/2001/XMLSchema" xmlns:xs="http://www.w3.org/2001/XMLSchema" xmlns:p="http://schemas.microsoft.com/office/2006/metadata/properties" xmlns:ns2="5ede5379-f79c-4964-9301-1140f96aa672" xmlns:ns3="a435e5aa-5e81-42b9-b33b-4f939a73c4ef" targetNamespace="http://schemas.microsoft.com/office/2006/metadata/properties" ma:root="true" ma:fieldsID="f2a115b9d7e68598e580c84e058d0ae4" ns2:_="" ns3:_="">
    <xsd:import namespace="5ede5379-f79c-4964-9301-1140f96aa672"/>
    <xsd:import namespace="a435e5aa-5e81-42b9-b33b-4f939a73c4e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e5379-f79c-4964-9301-1140f96aa67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3" nillable="true" ma:displayName="Taxonomy Catch All Column" ma:hidden="true" ma:list="{973fa4bb-9c6c-45db-a52d-a4939dd296cf}" ma:internalName="TaxCatchAll" ma:showField="CatchAllData" ma:web="5ede5379-f79c-4964-9301-1140f96aa6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5e5aa-5e81-42b9-b33b-4f939a73c4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de5379-f79c-4964-9301-1140f96aa672" xsi:nil="true"/>
    <_dlc_DocId xmlns="5ede5379-f79c-4964-9301-1140f96aa672">DOCID-199828462-14643</_dlc_DocId>
    <_dlc_DocIdUrl xmlns="5ede5379-f79c-4964-9301-1140f96aa672">
      <Url>https://epam.sharepoint.com/sites/LMSO/_layouts/15/DocIdRedir.aspx?ID=DOCID-199828462-14643</Url>
      <Description>DOCID-199828462-14643</Description>
    </_dlc_DocIdUrl>
    <lcf76f155ced4ddcb4097134ff3c332f xmlns="a435e5aa-5e81-42b9-b33b-4f939a73c4e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CF941A7-7B50-4F68-B086-C56A0ACC91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e5379-f79c-4964-9301-1140f96aa672"/>
    <ds:schemaRef ds:uri="a435e5aa-5e81-42b9-b33b-4f939a73c4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92584B-B979-4D1B-AA41-75C986B2DD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601127-2174-4BFB-819D-F191CA4369E0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53B1ED9-7963-4D43-8CF0-03765DAAA2C1}">
  <ds:schemaRefs>
    <ds:schemaRef ds:uri="http://schemas.microsoft.com/office/2006/metadata/properties"/>
    <ds:schemaRef ds:uri="http://schemas.microsoft.com/office/infopath/2007/PartnerControls"/>
    <ds:schemaRef ds:uri="5ede5379-f79c-4964-9301-1140f96aa672"/>
    <ds:schemaRef ds:uri="9b994499-688a-4c81-bb09-d15746d9e4fa"/>
    <ds:schemaRef ds:uri="a435e5aa-5e81-42b9-b33b-4f939a73c4e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5713</TotalTime>
  <Words>610</Words>
  <Application>Microsoft Office PowerPoint</Application>
  <PresentationFormat>On-screen Show (16:9)</PresentationFormat>
  <Paragraphs>107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Trebuchet MS</vt:lpstr>
      <vt:lpstr>Source Sans Pro</vt:lpstr>
      <vt:lpstr>Тема1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Arevik Arakelyan</cp:lastModifiedBy>
  <cp:revision>31</cp:revision>
  <dcterms:modified xsi:type="dcterms:W3CDTF">2022-12-29T12:00:07Z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0x010100707743755D7D314CBDCFF819BBF257D3</vt:lpwstr>
  </property>
  <property fmtid="{D5CDD505-2E9C-101B-9397-08002B2CF9AE}" pid="3" name="_dlc_DocIdItemGuid">
    <vt:lpwstr>39d90b13-4af6-490f-8f37-a9f1be53f9ea</vt:lpwstr>
  </property>
</Properties>
</file>